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"/>
  </p:notesMasterIdLst>
  <p:sldIdLst>
    <p:sldId id="304" r:id="rId2"/>
  </p:sldIdLst>
  <p:sldSz cx="108727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FF3301-4F40-4FF2-A157-11C21D81AD3B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33" userDrawn="1">
          <p15:clr>
            <a:srgbClr val="A4A3A4"/>
          </p15:clr>
        </p15:guide>
        <p15:guide id="2" pos="34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an Angevaare" initials="JA" lastIdx="1" clrIdx="0">
    <p:extLst>
      <p:ext uri="{19B8F6BF-5375-455C-9EA6-DF929625EA0E}">
        <p15:presenceInfo xmlns:p15="http://schemas.microsoft.com/office/powerpoint/2012/main" userId="205142d0a8a32f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71D7FF"/>
    <a:srgbClr val="92C1E2"/>
    <a:srgbClr val="6DCFF6"/>
    <a:srgbClr val="4068B2"/>
    <a:srgbClr val="335B74"/>
    <a:srgbClr val="436CBA"/>
    <a:srgbClr val="C1B936"/>
    <a:srgbClr val="DAD02E"/>
    <a:srgbClr val="26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751" autoAdjust="0"/>
  </p:normalViewPr>
  <p:slideViewPr>
    <p:cSldViewPr snapToGrid="0" showGuides="1">
      <p:cViewPr varScale="1">
        <p:scale>
          <a:sx n="168" d="100"/>
          <a:sy n="168" d="100"/>
        </p:scale>
        <p:origin x="588" y="150"/>
      </p:cViewPr>
      <p:guideLst>
        <p:guide orient="horz" pos="1833"/>
        <p:guide pos="34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F4891-A011-45DF-9035-6D15798CBF8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15938" y="1143000"/>
            <a:ext cx="5826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1EB70-836B-41E9-87FA-CF04BFE77ED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9" y="942577"/>
            <a:ext cx="8154591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9" y="3025045"/>
            <a:ext cx="8154591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388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196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839" y="306637"/>
            <a:ext cx="2344445" cy="488086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7504" y="306637"/>
            <a:ext cx="6897425" cy="488086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830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993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41" y="1435864"/>
            <a:ext cx="9377780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41" y="3854300"/>
            <a:ext cx="9377780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10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504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4349" y="1533187"/>
            <a:ext cx="4620935" cy="365431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25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0" y="306638"/>
            <a:ext cx="9377780" cy="111322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921" y="1411865"/>
            <a:ext cx="4599699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921" y="2103799"/>
            <a:ext cx="4599699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4349" y="1411865"/>
            <a:ext cx="4622351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4349" y="2103799"/>
            <a:ext cx="4622351" cy="30943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09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95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5710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351" y="829255"/>
            <a:ext cx="5504349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02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21" y="383963"/>
            <a:ext cx="3506757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351" y="829255"/>
            <a:ext cx="5504349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8921" y="1727835"/>
            <a:ext cx="3506757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NL"/>
              <a:t>05/05/2021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XENONnT latest results - cosmo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41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7504" y="306638"/>
            <a:ext cx="937778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504" y="1533187"/>
            <a:ext cx="937778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7504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NL"/>
              <a:t>05/05/2021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1611" y="5338158"/>
            <a:ext cx="366956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XENONnT latest results - cosmo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907" y="5338158"/>
            <a:ext cx="244637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77EA-F9F7-4115-A0A9-9B5A5DFA29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4F91197-544A-9B81-3990-4E2BAF49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7" t="2076" r="1895"/>
          <a:stretch/>
        </p:blipFill>
        <p:spPr>
          <a:xfrm>
            <a:off x="1104725" y="0"/>
            <a:ext cx="8666153" cy="5759450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6F17592E-4EE4-E8FC-63FC-F0E2BEF4F022}"/>
              </a:ext>
            </a:extLst>
          </p:cNvPr>
          <p:cNvSpPr/>
          <p:nvPr/>
        </p:nvSpPr>
        <p:spPr>
          <a:xfrm>
            <a:off x="7219599" y="528540"/>
            <a:ext cx="135378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F08A162D-7AA4-7AEF-4F4A-DD3C2BE980E2}"/>
              </a:ext>
            </a:extLst>
          </p:cNvPr>
          <p:cNvSpPr/>
          <p:nvPr/>
        </p:nvSpPr>
        <p:spPr>
          <a:xfrm>
            <a:off x="5437802" y="313665"/>
            <a:ext cx="1614457" cy="11062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B7FC843-C4EB-22EB-226D-BF2A1429C07F}"/>
              </a:ext>
            </a:extLst>
          </p:cNvPr>
          <p:cNvSpPr/>
          <p:nvPr/>
        </p:nvSpPr>
        <p:spPr>
          <a:xfrm>
            <a:off x="5564637" y="1864785"/>
            <a:ext cx="1360785" cy="12195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CC08F2D7-F748-DCB3-5F98-7CEC2922A607}"/>
              </a:ext>
            </a:extLst>
          </p:cNvPr>
          <p:cNvSpPr/>
          <p:nvPr/>
        </p:nvSpPr>
        <p:spPr>
          <a:xfrm>
            <a:off x="5999220" y="3742294"/>
            <a:ext cx="1139891" cy="95761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A5674DF6-B831-1357-049B-EABD97D99671}"/>
              </a:ext>
            </a:extLst>
          </p:cNvPr>
          <p:cNvSpPr/>
          <p:nvPr/>
        </p:nvSpPr>
        <p:spPr>
          <a:xfrm>
            <a:off x="5410737" y="3429405"/>
            <a:ext cx="490120" cy="114071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EEEBA9E5-AA3C-F734-1F31-2BDAE60F50DF}"/>
              </a:ext>
            </a:extLst>
          </p:cNvPr>
          <p:cNvSpPr/>
          <p:nvPr/>
        </p:nvSpPr>
        <p:spPr>
          <a:xfrm>
            <a:off x="1284164" y="349743"/>
            <a:ext cx="3743633" cy="504038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618CCD3C-E611-0FF7-459F-E8AC89549410}"/>
              </a:ext>
            </a:extLst>
          </p:cNvPr>
          <p:cNvSpPr/>
          <p:nvPr/>
        </p:nvSpPr>
        <p:spPr>
          <a:xfrm>
            <a:off x="2312613" y="1874340"/>
            <a:ext cx="1456648" cy="123296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AEC1F86A-14C4-D1CA-F527-77E6E8FC615D}"/>
              </a:ext>
            </a:extLst>
          </p:cNvPr>
          <p:cNvSpPr/>
          <p:nvPr/>
        </p:nvSpPr>
        <p:spPr>
          <a:xfrm>
            <a:off x="2644458" y="2174982"/>
            <a:ext cx="707923" cy="8200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DE81FE2F-5678-816A-BDAD-1FCE53095B06}"/>
              </a:ext>
            </a:extLst>
          </p:cNvPr>
          <p:cNvSpPr/>
          <p:nvPr/>
        </p:nvSpPr>
        <p:spPr>
          <a:xfrm>
            <a:off x="8709870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Radon Distillation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7B8A071-9A3B-845B-39FB-C625E14309D1}"/>
              </a:ext>
            </a:extLst>
          </p:cNvPr>
          <p:cNvSpPr/>
          <p:nvPr/>
        </p:nvSpPr>
        <p:spPr>
          <a:xfrm>
            <a:off x="8709869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Cryogenics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9ADC881-3EAD-D527-E478-C00F3E33D9FA}"/>
              </a:ext>
            </a:extLst>
          </p:cNvPr>
          <p:cNvSpPr/>
          <p:nvPr/>
        </p:nvSpPr>
        <p:spPr>
          <a:xfrm>
            <a:off x="87098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Control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CF43F89-E229-3333-BCBD-A8793A50C6F9}"/>
              </a:ext>
            </a:extLst>
          </p:cNvPr>
          <p:cNvSpPr/>
          <p:nvPr/>
        </p:nvSpPr>
        <p:spPr>
          <a:xfrm>
            <a:off x="8709868" y="305988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Krypton Column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7C45893-35A2-01E1-7E91-1F7ADC26B983}"/>
              </a:ext>
            </a:extLst>
          </p:cNvPr>
          <p:cNvSpPr/>
          <p:nvPr/>
        </p:nvSpPr>
        <p:spPr>
          <a:xfrm>
            <a:off x="8709867" y="387989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ReStoX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C9841869-54F8-642C-83E1-952C31FB5204}"/>
              </a:ext>
            </a:extLst>
          </p:cNvPr>
          <p:cNvSpPr/>
          <p:nvPr/>
        </p:nvSpPr>
        <p:spPr>
          <a:xfrm>
            <a:off x="8709866" y="469990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Purification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1B7B5353-2F45-19ED-D4EF-1FE0EA75E779}"/>
              </a:ext>
            </a:extLst>
          </p:cNvPr>
          <p:cNvSpPr/>
          <p:nvPr/>
        </p:nvSpPr>
        <p:spPr>
          <a:xfrm>
            <a:off x="40968" y="59985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Watertank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Muon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C7D663FB-EF90-B8C4-1A55-B81B4B67DF07}"/>
              </a:ext>
            </a:extLst>
          </p:cNvPr>
          <p:cNvSpPr/>
          <p:nvPr/>
        </p:nvSpPr>
        <p:spPr>
          <a:xfrm>
            <a:off x="40968" y="141986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Neutron veto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2CDC205-1DDB-91F8-41A4-A3D86D8E2033}"/>
              </a:ext>
            </a:extLst>
          </p:cNvPr>
          <p:cNvSpPr/>
          <p:nvPr/>
        </p:nvSpPr>
        <p:spPr>
          <a:xfrm>
            <a:off x="40968" y="2239875"/>
            <a:ext cx="2121801" cy="690224"/>
          </a:xfrm>
          <a:prstGeom prst="roundRect">
            <a:avLst/>
          </a:prstGeom>
          <a:ln w="38100">
            <a:solidFill>
              <a:srgbClr val="71D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Cryostat and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TPC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78160F43-DF49-F803-0637-41B9CB3F3A90}"/>
              </a:ext>
            </a:extLst>
          </p:cNvPr>
          <p:cNvCxnSpPr>
            <a:cxnSpLocks/>
            <a:stCxn id="10" idx="3"/>
            <a:endCxn id="21" idx="0"/>
          </p:cNvCxnSpPr>
          <p:nvPr/>
        </p:nvCxnSpPr>
        <p:spPr>
          <a:xfrm flipV="1">
            <a:off x="2162766" y="349743"/>
            <a:ext cx="993210" cy="595224"/>
          </a:xfrm>
          <a:prstGeom prst="curvedConnector4">
            <a:avLst>
              <a:gd name="adj1" fmla="val 38870"/>
              <a:gd name="adj2" fmla="val 13840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D6443D6C-AC99-393D-1719-CBD18F4EDD4C}"/>
              </a:ext>
            </a:extLst>
          </p:cNvPr>
          <p:cNvCxnSpPr>
            <a:cxnSpLocks/>
            <a:stCxn id="11" idx="3"/>
            <a:endCxn id="22" idx="0"/>
          </p:cNvCxnSpPr>
          <p:nvPr/>
        </p:nvCxnSpPr>
        <p:spPr>
          <a:xfrm>
            <a:off x="2162771" y="1764977"/>
            <a:ext cx="878171" cy="10935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ingslijn: gekromd 29">
            <a:extLst>
              <a:ext uri="{FF2B5EF4-FFF2-40B4-BE49-F238E27FC236}">
                <a16:creationId xmlns:a16="http://schemas.microsoft.com/office/drawing/2014/main" id="{DAE14EF6-A286-8902-962F-EA54B0BC669E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>
            <a:off x="2162771" y="2584987"/>
            <a:ext cx="481687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03FAD4E9-4EEC-B22E-3A13-630A7C019530}"/>
              </a:ext>
            </a:extLst>
          </p:cNvPr>
          <p:cNvCxnSpPr>
            <a:cxnSpLocks/>
            <a:stCxn id="2" idx="1"/>
            <a:endCxn id="16" idx="0"/>
          </p:cNvCxnSpPr>
          <p:nvPr/>
        </p:nvCxnSpPr>
        <p:spPr>
          <a:xfrm rot="10800000">
            <a:off x="7896494" y="528546"/>
            <a:ext cx="813377" cy="416427"/>
          </a:xfrm>
          <a:prstGeom prst="curvedConnector4">
            <a:avLst>
              <a:gd name="adj1" fmla="val 8390"/>
              <a:gd name="adj2" fmla="val 15489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Verbindingslijn: gekromd 35">
            <a:extLst>
              <a:ext uri="{FF2B5EF4-FFF2-40B4-BE49-F238E27FC236}">
                <a16:creationId xmlns:a16="http://schemas.microsoft.com/office/drawing/2014/main" id="{61995844-8B02-0436-1A6C-4815CA3177A5}"/>
              </a:ext>
            </a:extLst>
          </p:cNvPr>
          <p:cNvCxnSpPr>
            <a:cxnSpLocks/>
            <a:stCxn id="3" idx="1"/>
            <a:endCxn id="17" idx="2"/>
          </p:cNvCxnSpPr>
          <p:nvPr/>
        </p:nvCxnSpPr>
        <p:spPr>
          <a:xfrm rot="10800000">
            <a:off x="6245026" y="1419865"/>
            <a:ext cx="2464838" cy="345112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kromd 36">
            <a:extLst>
              <a:ext uri="{FF2B5EF4-FFF2-40B4-BE49-F238E27FC236}">
                <a16:creationId xmlns:a16="http://schemas.microsoft.com/office/drawing/2014/main" id="{6A0D47D2-3E0B-A17B-C943-285ECF0F4853}"/>
              </a:ext>
            </a:extLst>
          </p:cNvPr>
          <p:cNvCxnSpPr>
            <a:cxnSpLocks/>
            <a:stCxn id="4" idx="1"/>
            <a:endCxn id="18" idx="3"/>
          </p:cNvCxnSpPr>
          <p:nvPr/>
        </p:nvCxnSpPr>
        <p:spPr>
          <a:xfrm rot="10800000">
            <a:off x="6925417" y="2474544"/>
            <a:ext cx="1784446" cy="110449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ingslijn: gekromd 37">
            <a:extLst>
              <a:ext uri="{FF2B5EF4-FFF2-40B4-BE49-F238E27FC236}">
                <a16:creationId xmlns:a16="http://schemas.microsoft.com/office/drawing/2014/main" id="{2B5D89EA-669F-F572-2484-BDA0CCEBE6AF}"/>
              </a:ext>
            </a:extLst>
          </p:cNvPr>
          <p:cNvCxnSpPr>
            <a:cxnSpLocks/>
            <a:stCxn id="9" idx="1"/>
            <a:endCxn id="20" idx="2"/>
          </p:cNvCxnSpPr>
          <p:nvPr/>
        </p:nvCxnSpPr>
        <p:spPr>
          <a:xfrm rot="10800000">
            <a:off x="5655797" y="4570119"/>
            <a:ext cx="3054064" cy="474898"/>
          </a:xfrm>
          <a:prstGeom prst="curvedConnector2">
            <a:avLst/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kromd 52">
            <a:extLst>
              <a:ext uri="{FF2B5EF4-FFF2-40B4-BE49-F238E27FC236}">
                <a16:creationId xmlns:a16="http://schemas.microsoft.com/office/drawing/2014/main" id="{1AB4CD6D-17B9-F38D-2490-9144C1665F19}"/>
              </a:ext>
            </a:extLst>
          </p:cNvPr>
          <p:cNvCxnSpPr>
            <a:cxnSpLocks/>
            <a:stCxn id="8" idx="1"/>
            <a:endCxn id="19" idx="2"/>
          </p:cNvCxnSpPr>
          <p:nvPr/>
        </p:nvCxnSpPr>
        <p:spPr>
          <a:xfrm rot="10800000" flipV="1">
            <a:off x="6569167" y="4225011"/>
            <a:ext cx="2140701" cy="474897"/>
          </a:xfrm>
          <a:prstGeom prst="curvedConnector4">
            <a:avLst>
              <a:gd name="adj1" fmla="val 12834"/>
              <a:gd name="adj2" fmla="val 145636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Verbindingslijn: gekromd 109">
            <a:extLst>
              <a:ext uri="{FF2B5EF4-FFF2-40B4-BE49-F238E27FC236}">
                <a16:creationId xmlns:a16="http://schemas.microsoft.com/office/drawing/2014/main" id="{C1F1AC18-BF52-F832-F8AF-1F853887CCF5}"/>
              </a:ext>
            </a:extLst>
          </p:cNvPr>
          <p:cNvCxnSpPr>
            <a:cxnSpLocks/>
            <a:stCxn id="6" idx="1"/>
            <a:endCxn id="112" idx="3"/>
          </p:cNvCxnSpPr>
          <p:nvPr/>
        </p:nvCxnSpPr>
        <p:spPr>
          <a:xfrm rot="10800000" flipV="1">
            <a:off x="8193212" y="3405001"/>
            <a:ext cx="516657" cy="621355"/>
          </a:xfrm>
          <a:prstGeom prst="curvedConnector3">
            <a:avLst>
              <a:gd name="adj1" fmla="val 50000"/>
            </a:avLst>
          </a:prstGeom>
          <a:ln w="38100">
            <a:solidFill>
              <a:srgbClr val="71D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hoek: afgeronde hoeken 111">
            <a:extLst>
              <a:ext uri="{FF2B5EF4-FFF2-40B4-BE49-F238E27FC236}">
                <a16:creationId xmlns:a16="http://schemas.microsoft.com/office/drawing/2014/main" id="{FA5A6F92-7ED7-28F7-5A59-C3287C857C06}"/>
              </a:ext>
            </a:extLst>
          </p:cNvPr>
          <p:cNvSpPr/>
          <p:nvPr/>
        </p:nvSpPr>
        <p:spPr>
          <a:xfrm>
            <a:off x="7593780" y="3352800"/>
            <a:ext cx="599431" cy="1347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860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2909</TotalTime>
  <Words>29</Words>
  <Application>Microsoft Office PowerPoint</Application>
  <PresentationFormat>Aangepast</PresentationFormat>
  <Paragraphs>9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Kantoorthema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Wenz, Daniel</dc:creator>
  <cp:lastModifiedBy>Joran Angevaare</cp:lastModifiedBy>
  <cp:revision>229</cp:revision>
  <dcterms:created xsi:type="dcterms:W3CDTF">2020-10-20T13:24:13Z</dcterms:created>
  <dcterms:modified xsi:type="dcterms:W3CDTF">2023-01-25T13:27:30Z</dcterms:modified>
</cp:coreProperties>
</file>